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slide" Target="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slide" Target="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slide" Target="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hPbmJlDMy4cAEI4T5NgiEUaoy3roLm1n/view" TargetMode="External"/><Relationship Id="rId4" Type="http://schemas.openxmlformats.org/officeDocument/2006/relationships/slide" Target="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slide" Target="slide2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3.png"/><Relationship Id="rId7" Type="http://schemas.openxmlformats.org/officeDocument/2006/relationships/image" Target="../media/image35.png"/><Relationship Id="rId8" Type="http://schemas.openxmlformats.org/officeDocument/2006/relationships/slide" Target="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slide" Target="slide2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slide" Target="slide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" Target="slide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image" Target="../media/image42.png"/><Relationship Id="rId7" Type="http://schemas.openxmlformats.org/officeDocument/2006/relationships/image" Target="../media/image46.png"/><Relationship Id="rId8" Type="http://schemas.openxmlformats.org/officeDocument/2006/relationships/slide" Target="slide2.xml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11" Type="http://schemas.openxmlformats.org/officeDocument/2006/relationships/slide" Target="slide12.xml"/><Relationship Id="rId10" Type="http://schemas.openxmlformats.org/officeDocument/2006/relationships/slide" Target="slide11.xml"/><Relationship Id="rId13" Type="http://schemas.openxmlformats.org/officeDocument/2006/relationships/slide" Target="slide14.xml"/><Relationship Id="rId12" Type="http://schemas.openxmlformats.org/officeDocument/2006/relationships/slide" Target="slide1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slide4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5" Type="http://schemas.openxmlformats.org/officeDocument/2006/relationships/slide" Target="slide16.xml"/><Relationship Id="rId14" Type="http://schemas.openxmlformats.org/officeDocument/2006/relationships/slide" Target="slide15.xml"/><Relationship Id="rId17" Type="http://schemas.openxmlformats.org/officeDocument/2006/relationships/slide" Target="slide18.xml"/><Relationship Id="rId16" Type="http://schemas.openxmlformats.org/officeDocument/2006/relationships/slide" Target="slide17.xml"/><Relationship Id="rId5" Type="http://schemas.openxmlformats.org/officeDocument/2006/relationships/slide" Target="slide6.xml"/><Relationship Id="rId19" Type="http://schemas.openxmlformats.org/officeDocument/2006/relationships/slide" Target="slide20.xml"/><Relationship Id="rId6" Type="http://schemas.openxmlformats.org/officeDocument/2006/relationships/slide" Target="slide7.xml"/><Relationship Id="rId18" Type="http://schemas.openxmlformats.org/officeDocument/2006/relationships/slide" Target="slide19.xml"/><Relationship Id="rId7" Type="http://schemas.openxmlformats.org/officeDocument/2006/relationships/slide" Target="slide8.xml"/><Relationship Id="rId8" Type="http://schemas.openxmlformats.org/officeDocument/2006/relationships/slide" Target="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" Target="slide2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jewishdeafmm.org/jewish-signs-glossary/#!prettyPhoto" TargetMode="External"/><Relationship Id="rId4" Type="http://schemas.openxmlformats.org/officeDocument/2006/relationships/hyperlink" Target="https://www.signingsavvy.com/wordlist/3351/christmas%20word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slide" Target="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slide" Target="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slide" Target="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slide" Target="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4m9w0RzQPvY" TargetMode="External"/><Relationship Id="rId4" Type="http://schemas.openxmlformats.org/officeDocument/2006/relationships/image" Target="../media/image18.jpg"/><Relationship Id="rId5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 Holidays</a:t>
            </a:r>
            <a:endParaRPr/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100" y="2715934"/>
            <a:ext cx="82221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11/30/17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948" y="1923049"/>
            <a:ext cx="2725601" cy="292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599" y="2669500"/>
            <a:ext cx="1565350" cy="222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626" y="585126"/>
            <a:ext cx="1810680" cy="2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Hanukkah</a:t>
            </a:r>
            <a:endParaRPr/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25" y="3276600"/>
            <a:ext cx="4561200" cy="8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Hold two 4-hands with pinkies touching, then move them apart 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2043375" cy="18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075" y="1170200"/>
            <a:ext cx="2043378" cy="18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9750" y="1170198"/>
            <a:ext cx="2043375" cy="187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425" y="1170198"/>
            <a:ext cx="2043375" cy="187034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7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52400" y="3156275"/>
            <a:ext cx="3437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0000"/>
                </a:solidFill>
              </a:rPr>
              <a:t>DESCRIPTION:</a:t>
            </a:r>
            <a:endParaRPr b="1" u="sng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With fingers spread out, tap thumbs against chest twice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3100"/>
            <a:ext cx="1914175" cy="17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100" y="1113112"/>
            <a:ext cx="1914175" cy="178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800" y="1113100"/>
            <a:ext cx="1914175" cy="17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500" y="1113112"/>
            <a:ext cx="1914175" cy="17845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5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Jesus</a:t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75" y="3316700"/>
            <a:ext cx="5333100" cy="1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Touch your left palm with right middle finger, then right palm with left middle finger </a:t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212"/>
            <a:ext cx="3048000" cy="207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375" y="1170188"/>
            <a:ext cx="3048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5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Kwanzaa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5715000" y="1229875"/>
            <a:ext cx="3117300" cy="14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Hold two 1-hands together, then change to 3-hands as you move them apart</a:t>
            </a:r>
            <a:endParaRPr/>
          </a:p>
        </p:txBody>
      </p:sp>
      <p:sp>
        <p:nvSpPr>
          <p:cNvPr id="200" name="Shape 200" title="giphy.mp4">
            <a:hlinkClick r:id="rId3"/>
          </p:cNvPr>
          <p:cNvSpPr/>
          <p:nvPr/>
        </p:nvSpPr>
        <p:spPr>
          <a:xfrm>
            <a:off x="834200" y="1229875"/>
            <a:ext cx="45720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4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5815275" y="1229875"/>
            <a:ext cx="3017100" cy="1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Brush right hand against left palm and up towards your left shoulder</a:t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1768650" cy="180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275" y="1170200"/>
            <a:ext cx="1768650" cy="180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150" y="1170200"/>
            <a:ext cx="1768650" cy="180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156150" y="1229875"/>
            <a:ext cx="26763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Make a circle around left fist using right fist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68"/>
            <a:ext cx="1812739" cy="186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814" y="1229868"/>
            <a:ext cx="1812739" cy="1861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3925" y="1229884"/>
            <a:ext cx="1812725" cy="186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4200" y="3159433"/>
            <a:ext cx="1812750" cy="186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9350" y="3129384"/>
            <a:ext cx="1812725" cy="186171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8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5153550" y="1280000"/>
            <a:ext cx="31773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Rest right arm on top of left</a:t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75" y="1187038"/>
            <a:ext cx="2715125" cy="27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idx="1" type="body"/>
          </p:nvPr>
        </p:nvSpPr>
        <p:spPr>
          <a:xfrm>
            <a:off x="152400" y="4289900"/>
            <a:ext cx="4249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NEW+YEAR+NIGHT = New Years Eve</a:t>
            </a:r>
            <a:endParaRPr/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4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</a:t>
            </a:r>
            <a:endParaRPr/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356675" y="1229875"/>
            <a:ext cx="24756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Touch ear with right hand, then shake both flat hands twice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1792700" cy="1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500" y="1170200"/>
            <a:ext cx="1792700" cy="1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600" y="1170200"/>
            <a:ext cx="1792700" cy="1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025" y="3094525"/>
            <a:ext cx="1834250" cy="18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2200" y="3115300"/>
            <a:ext cx="1792700" cy="17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7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Santa Claus</a:t>
            </a:r>
            <a:endParaRPr/>
          </a:p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587300" y="1170200"/>
            <a:ext cx="1924200" cy="17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With a relaxed C hand, show the shape of Santa’s beard</a:t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1924200" cy="241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000" y="1170200"/>
            <a:ext cx="1924200" cy="239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600" y="1170200"/>
            <a:ext cx="1993120" cy="24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</a:t>
            </a:r>
            <a:endParaRPr/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527125" y="1229875"/>
            <a:ext cx="23052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Brush 1-hands against each other, like you’re pointing at at stars high above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200"/>
            <a:ext cx="1712500" cy="16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725" y="1170200"/>
            <a:ext cx="1712500" cy="16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5750" y="1170200"/>
            <a:ext cx="1712500" cy="168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5250" y="3005050"/>
            <a:ext cx="1712500" cy="168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3225" y="3005075"/>
            <a:ext cx="1712500" cy="168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8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List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howjump?jump=nextslide"/>
              </a:rPr>
              <a:t>Angel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Candle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Celebrate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5"/>
              </a:rPr>
              <a:t>Christmas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6"/>
              </a:rPr>
              <a:t>December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7"/>
              </a:rPr>
              <a:t>Donkey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8"/>
              </a:rPr>
              <a:t>Dreidel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9"/>
              </a:rPr>
              <a:t>Hanukkah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0"/>
              </a:rPr>
              <a:t>Holiday</a:t>
            </a:r>
            <a:endParaRPr sz="1800"/>
          </a:p>
        </p:txBody>
      </p:sp>
      <p:sp>
        <p:nvSpPr>
          <p:cNvPr id="96" name="Shape 96"/>
          <p:cNvSpPr txBox="1"/>
          <p:nvPr>
            <p:ph idx="4294967295" type="body"/>
          </p:nvPr>
        </p:nvSpPr>
        <p:spPr>
          <a:xfrm>
            <a:off x="3358550" y="12298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1"/>
              </a:rPr>
              <a:t>Jesus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2"/>
              </a:rPr>
              <a:t>Kwanzaa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3"/>
              </a:rPr>
              <a:t>New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4"/>
              </a:rPr>
              <a:t>Year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5"/>
              </a:rPr>
              <a:t>Night (New Years Eve)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6"/>
              </a:rPr>
              <a:t>Noise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7"/>
              </a:rPr>
              <a:t>Santa Claus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8"/>
              </a:rPr>
              <a:t>Star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action="ppaction://hlinksldjump" r:id="rId19"/>
              </a:rPr>
              <a:t>Tree</a:t>
            </a:r>
            <a:endParaRPr sz="1800"/>
          </a:p>
        </p:txBody>
      </p:sp>
      <p:pic>
        <p:nvPicPr>
          <p:cNvPr id="97" name="Shape 9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44438" y="207638"/>
            <a:ext cx="19145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endParaRPr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3408575"/>
            <a:ext cx="56439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Rest vertical right arm on horizontal left arm. Twist right hand twice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20383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50" y="1170200"/>
            <a:ext cx="20383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4650" y="1170188"/>
            <a:ext cx="20383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900" y="1170200"/>
            <a:ext cx="203835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Learn More?</a:t>
            </a:r>
            <a:endParaRPr/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Hanukkah/Jewish Signs: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http://jewishdeafmm.org/jewish-signs-glossary/#!prettyPhoto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Christmas Signs: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https://www.signingsavvy.com/wordlist/3351/christmas%20words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</a:t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477000" y="1229875"/>
            <a:ext cx="23553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Brush your shoulders with flat hands, as if showing off your wings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50" y="1170200"/>
            <a:ext cx="2474500" cy="18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950" y="1145125"/>
            <a:ext cx="2474500" cy="18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6900" y="3128325"/>
            <a:ext cx="2416833" cy="18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Candle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5313950" y="1229875"/>
            <a:ext cx="35184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Rest right flat hand on left 1 hand; wiggle right fingers, like a candle flickering</a:t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50" y="1420875"/>
            <a:ext cx="3623825" cy="27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4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Celebrate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692325" y="1229875"/>
            <a:ext cx="4140000" cy="12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two X hands in small circles, as if spinning noise makers on New Years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3886200" cy="360668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4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Christmas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18764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225" y="1170200"/>
            <a:ext cx="18764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050" y="1170200"/>
            <a:ext cx="18764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6436900" y="1151025"/>
            <a:ext cx="23955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DESCRIPTION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With a C hand, draw the shape of a wreath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December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5173575" y="1229875"/>
            <a:ext cx="36588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Fingerspell D-E-C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46" y="1181100"/>
            <a:ext cx="1104700" cy="259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7950" y="1889780"/>
            <a:ext cx="1104700" cy="187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050" y="2043350"/>
            <a:ext cx="1528375" cy="16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Donkey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52400" y="3527250"/>
            <a:ext cx="48606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Touch right flat hand to forehead and bend fingers twice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20478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1170200"/>
            <a:ext cx="20478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950" y="1170200"/>
            <a:ext cx="2047875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225" y="1170200"/>
            <a:ext cx="20478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6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Dreidel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5364075" y="1229875"/>
            <a:ext cx="3468300" cy="13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Brush your middle finger against your thumb, as if spinning a dreidel</a:t>
            </a:r>
            <a:endParaRPr/>
          </a:p>
        </p:txBody>
      </p:sp>
      <p:pic>
        <p:nvPicPr>
          <p:cNvPr id="161" name="Shape 161" title="Dreid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2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idx="1" type="body"/>
          </p:nvPr>
        </p:nvSpPr>
        <p:spPr>
          <a:xfrm>
            <a:off x="6971200" y="4342500"/>
            <a:ext cx="20808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1"/>
                </a:solidFill>
                <a:hlinkClick action="ppaction://hlinksldjump" r:id="rId5"/>
              </a:rPr>
              <a:t>Back to Word List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